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0" r:id="rId8"/>
    <p:sldId id="2134805723" r:id="rId9"/>
    <p:sldId id="5079" r:id="rId10"/>
    <p:sldId id="5080" r:id="rId11"/>
    <p:sldId id="2076137128" r:id="rId12"/>
    <p:sldId id="2134805724" r:id="rId13"/>
    <p:sldId id="2076137124" r:id="rId14"/>
    <p:sldId id="2134805725" r:id="rId15"/>
    <p:sldId id="2134805726" r:id="rId16"/>
    <p:sldId id="2076137129" r:id="rId17"/>
    <p:sldId id="303" r:id="rId18"/>
    <p:sldId id="5030" r:id="rId19"/>
    <p:sldId id="4952" r:id="rId20"/>
    <p:sldId id="4985" r:id="rId21"/>
    <p:sldId id="4967" r:id="rId22"/>
    <p:sldId id="4966" r:id="rId23"/>
    <p:sldId id="4975" r:id="rId24"/>
    <p:sldId id="4976" r:id="rId25"/>
    <p:sldId id="484" r:id="rId26"/>
    <p:sldId id="4988" r:id="rId27"/>
    <p:sldId id="485" r:id="rId28"/>
    <p:sldId id="5031" r:id="rId29"/>
    <p:sldId id="5035" r:id="rId30"/>
    <p:sldId id="4969" r:id="rId31"/>
    <p:sldId id="4955" r:id="rId32"/>
    <p:sldId id="4953" r:id="rId33"/>
    <p:sldId id="4956" r:id="rId34"/>
    <p:sldId id="4970" r:id="rId35"/>
    <p:sldId id="4968" r:id="rId36"/>
    <p:sldId id="263" r:id="rId37"/>
    <p:sldId id="4977" r:id="rId38"/>
    <p:sldId id="367" r:id="rId39"/>
    <p:sldId id="4971" r:id="rId40"/>
    <p:sldId id="4973" r:id="rId41"/>
    <p:sldId id="4974" r:id="rId42"/>
    <p:sldId id="266" r:id="rId43"/>
    <p:sldId id="369" r:id="rId44"/>
    <p:sldId id="370" r:id="rId45"/>
    <p:sldId id="2076137126" r:id="rId46"/>
    <p:sldId id="4960" r:id="rId47"/>
    <p:sldId id="4959" r:id="rId48"/>
    <p:sldId id="5032" r:id="rId49"/>
    <p:sldId id="5000" r:id="rId50"/>
    <p:sldId id="4963" r:id="rId51"/>
    <p:sldId id="264" r:id="rId52"/>
    <p:sldId id="4964" r:id="rId53"/>
    <p:sldId id="5020" r:id="rId54"/>
    <p:sldId id="261" r:id="rId55"/>
    <p:sldId id="4965" r:id="rId56"/>
    <p:sldId id="5002" r:id="rId57"/>
    <p:sldId id="4950" r:id="rId58"/>
    <p:sldId id="2076137151" r:id="rId59"/>
    <p:sldId id="2134805716" r:id="rId60"/>
    <p:sldId id="2134805717" r:id="rId61"/>
    <p:sldId id="2134805715" r:id="rId62"/>
    <p:sldId id="2134805718" r:id="rId63"/>
    <p:sldId id="2134805719" r:id="rId64"/>
    <p:sldId id="2134805720" r:id="rId65"/>
    <p:sldId id="2134805721" r:id="rId66"/>
    <p:sldId id="2134805722" r:id="rId67"/>
    <p:sldId id="4991" r:id="rId68"/>
    <p:sldId id="5027" r:id="rId69"/>
    <p:sldId id="4992" r:id="rId70"/>
    <p:sldId id="4993" r:id="rId71"/>
    <p:sldId id="4994" r:id="rId72"/>
    <p:sldId id="4995" r:id="rId73"/>
    <p:sldId id="4996" r:id="rId74"/>
    <p:sldId id="4997" r:id="rId75"/>
    <p:sldId id="4998" r:id="rId76"/>
    <p:sldId id="4999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0"/>
            <p14:sldId id="2134805723"/>
            <p14:sldId id="5079"/>
            <p14:sldId id="5080"/>
            <p14:sldId id="2076137128"/>
            <p14:sldId id="2134805724"/>
            <p14:sldId id="2076137124"/>
            <p14:sldId id="2134805725"/>
            <p14:sldId id="2134805726"/>
            <p14:sldId id="2076137129"/>
            <p14:sldId id="303"/>
          </p14:sldIdLst>
        </p14:section>
        <p14:section name="DAY 1" id="{53B3C7C3-4ADF-4046-B477-9F8F4D7B9720}">
          <p14:sldIdLst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988"/>
            <p14:sldId id="485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</p14:sldIdLst>
        </p14:section>
        <p14:section name="DAY 2" id="{65B9012F-2D0B-4648-A424-2E2CD0B3D7EF}">
          <p14:sldIdLst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44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Tue, 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5693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61BD8-E07A-423E-9256-E3C952FA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44" y="615950"/>
            <a:ext cx="5024912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43-05A7-4728-A59C-A19EF2E3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81216"/>
            <a:ext cx="8752381" cy="26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7600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94296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F4509-A2AF-420B-A541-AE188EED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62197"/>
            <a:ext cx="87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1DB35-828C-482B-A5AF-CB0E880C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7" y="642381"/>
            <a:ext cx="5401843" cy="108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00C86-CE9A-40D3-B273-40DE07ED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069" y="1931398"/>
            <a:ext cx="4965861" cy="108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9B4F0-9944-4248-B4F3-6ED9AC25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75" y="3282983"/>
            <a:ext cx="6800250" cy="10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3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4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7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1040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3514632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r>
              <a:rPr lang="en-US" dirty="0"/>
              <a:t>Implement Cloud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Governance and Security Solutions</a:t>
            </a:r>
          </a:p>
          <a:p>
            <a:r>
              <a:rPr lang="en-US" dirty="0"/>
              <a:t>Implement and Manage Data Platforms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496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expert certification, so we move quickly and assume intermediate-level Azure skills</a:t>
            </a:r>
          </a:p>
          <a:p>
            <a:pPr lvl="1"/>
            <a:r>
              <a:rPr lang="en-US" dirty="0"/>
              <a:t>PLEASE REVIEW THE RECORDINGS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6892</TotalTime>
  <Words>542</Words>
  <Application>Microsoft Office PowerPoint</Application>
  <PresentationFormat>On-screen Show (16:9)</PresentationFormat>
  <Paragraphs>179</Paragraphs>
  <Slides>76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Gotham Light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Expectations</vt:lpstr>
      <vt:lpstr>Session Recordings</vt:lpstr>
      <vt:lpstr>Session Recordings</vt:lpstr>
      <vt:lpstr>Session Recordings</vt:lpstr>
      <vt:lpstr>Session Recordings</vt:lpstr>
      <vt:lpstr>Session Recordings</vt:lpstr>
      <vt:lpstr>Azure Architect Cert Latest Changes</vt:lpstr>
      <vt:lpstr>Azure Architect Cert Latest Changes</vt:lpstr>
      <vt:lpstr>Azure Architect Cert Latest Changes</vt:lpstr>
      <vt:lpstr>Related Certification Exams</vt:lpstr>
      <vt:lpstr> </vt:lpstr>
      <vt:lpstr>Thank you!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Docker Lifecycle</vt:lpstr>
      <vt:lpstr>Running Containers in Azure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138</cp:revision>
  <dcterms:created xsi:type="dcterms:W3CDTF">2015-09-28T19:52:00Z</dcterms:created>
  <dcterms:modified xsi:type="dcterms:W3CDTF">2021-11-09T15:17:14Z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